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7010400" cy="92233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0F7A5-8D95-466A-A8F3-FCE31DBF7AB2}" type="datetimeFigureOut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F2CDA-8CD5-4C06-BEC8-3C859860EF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38426-78FC-4AE2-A563-2156CEE29D6D}" type="datetimeFigureOut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88941-7DC5-4341-B833-B4B7445D3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D323D-ED04-4EBB-9C89-5E5BF779781F}" type="datetimeFigureOut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EC8CD-E209-435A-B9AF-EBC02C6D8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F8508-CD9D-47A5-A873-31C971D53FE0}" type="datetimeFigureOut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074EF-5590-437C-BCBA-BDBE51E79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77A00-2856-4A1D-97D9-F79B8FFEB6A9}" type="datetimeFigureOut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A6EC9-5D3B-4603-8BEA-82035DB85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B8266-6C4A-4C5E-9ABA-0DD165AFC560}" type="datetimeFigureOut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D6DF2-951F-47C9-9E51-4F05870F2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86C56-2FCD-435F-AB18-F3E7354424F0}" type="datetimeFigureOut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AA367-0782-4407-A625-90FB1F870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8A26E-D313-49E3-AB43-9373CCBADEAD}" type="datetimeFigureOut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248DB-4328-4467-80C8-6CDDB2319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50EE2-BBFB-4364-A221-A2B4D186C055}" type="datetimeFigureOut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14521-9BB4-41C0-8357-8A74C21ED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50CDA-198D-4A28-98D1-A14E34DD579A}" type="datetimeFigureOut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C59F7-009B-4A76-9E92-B048A2B62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3F725-9C56-4B83-B48B-6B2C438E9376}" type="datetimeFigureOut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43757-4AF9-4DCC-960F-8407948AB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50625F-BB3D-4DEE-8960-7E58BB920B2E}" type="datetimeFigureOut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C72E6D-EED3-4633-8F5F-2E37D93F9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59" name="Group 47"/>
          <p:cNvGraphicFramePr>
            <a:graphicFrameLocks noGrp="1"/>
          </p:cNvGraphicFramePr>
          <p:nvPr/>
        </p:nvGraphicFramePr>
        <p:xfrm>
          <a:off x="152400" y="76200"/>
          <a:ext cx="8915400" cy="6992938"/>
        </p:xfrm>
        <a:graphic>
          <a:graphicData uri="http://schemas.openxmlformats.org/drawingml/2006/table">
            <a:tbl>
              <a:tblPr/>
              <a:tblGrid>
                <a:gridCol w="1752600"/>
                <a:gridCol w="2819400"/>
                <a:gridCol w="43434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Claim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Evidence 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Warrant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Politicians promoted economic prosperity by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3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1.) (example by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President Harding)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(explains what the evidence means)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(connects the evidence to the claim: discusses how the U.S was isolated)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2.) (example by President Coolidge)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(explains what the evidence means)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(connects the evidence to the claim: discusses how the U.S was isolated)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 .) (example by Andrew Mellon or Herbert Hoover (choose one)</a:t>
                      </a:r>
                      <a:endParaRPr kumimoji="0" lang="en-US" sz="11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(explains what the evidence means)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((connects the evidence to the claim: discusses how the U.S was isolated)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79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preczewski</dc:creator>
  <cp:lastModifiedBy>Romeo</cp:lastModifiedBy>
  <cp:revision>12</cp:revision>
  <cp:lastPrinted>2013-10-18T14:35:14Z</cp:lastPrinted>
  <dcterms:created xsi:type="dcterms:W3CDTF">2013-10-03T18:06:57Z</dcterms:created>
  <dcterms:modified xsi:type="dcterms:W3CDTF">2013-11-11T13:37:06Z</dcterms:modified>
</cp:coreProperties>
</file>